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327" r:id="rId3"/>
    <p:sldId id="273" r:id="rId4"/>
    <p:sldId id="344" r:id="rId5"/>
    <p:sldId id="318" r:id="rId6"/>
    <p:sldId id="295" r:id="rId7"/>
    <p:sldId id="257" r:id="rId8"/>
    <p:sldId id="343" r:id="rId9"/>
    <p:sldId id="328" r:id="rId10"/>
    <p:sldId id="329" r:id="rId11"/>
    <p:sldId id="314" r:id="rId12"/>
    <p:sldId id="337" r:id="rId13"/>
    <p:sldId id="310" r:id="rId14"/>
    <p:sldId id="342" r:id="rId15"/>
    <p:sldId id="277" r:id="rId16"/>
    <p:sldId id="348" r:id="rId17"/>
    <p:sldId id="278" r:id="rId18"/>
    <p:sldId id="298" r:id="rId19"/>
    <p:sldId id="258" r:id="rId20"/>
    <p:sldId id="262" r:id="rId21"/>
    <p:sldId id="349" r:id="rId22"/>
    <p:sldId id="345" r:id="rId23"/>
    <p:sldId id="268" r:id="rId24"/>
    <p:sldId id="267" r:id="rId25"/>
    <p:sldId id="341" r:id="rId26"/>
    <p:sldId id="260" r:id="rId27"/>
    <p:sldId id="272" r:id="rId28"/>
    <p:sldId id="340" r:id="rId29"/>
    <p:sldId id="309" r:id="rId30"/>
    <p:sldId id="339" r:id="rId31"/>
    <p:sldId id="338" r:id="rId32"/>
    <p:sldId id="308" r:id="rId33"/>
    <p:sldId id="307" r:id="rId34"/>
    <p:sldId id="335" r:id="rId35"/>
    <p:sldId id="313" r:id="rId36"/>
    <p:sldId id="319" r:id="rId37"/>
    <p:sldId id="294" r:id="rId38"/>
    <p:sldId id="292" r:id="rId39"/>
    <p:sldId id="334" r:id="rId40"/>
    <p:sldId id="346" r:id="rId41"/>
    <p:sldId id="264" r:id="rId42"/>
    <p:sldId id="261" r:id="rId43"/>
    <p:sldId id="259" r:id="rId44"/>
    <p:sldId id="304" r:id="rId45"/>
    <p:sldId id="302" r:id="rId46"/>
    <p:sldId id="324" r:id="rId47"/>
    <p:sldId id="325" r:id="rId48"/>
    <p:sldId id="326" r:id="rId49"/>
    <p:sldId id="276" r:id="rId50"/>
    <p:sldId id="269" r:id="rId51"/>
    <p:sldId id="265" r:id="rId52"/>
    <p:sldId id="263" r:id="rId53"/>
    <p:sldId id="274" r:id="rId54"/>
    <p:sldId id="266" r:id="rId55"/>
    <p:sldId id="271" r:id="rId56"/>
    <p:sldId id="301" r:id="rId57"/>
    <p:sldId id="275" r:id="rId58"/>
    <p:sldId id="287" r:id="rId59"/>
    <p:sldId id="283" r:id="rId60"/>
    <p:sldId id="282" r:id="rId61"/>
    <p:sldId id="280" r:id="rId62"/>
    <p:sldId id="281" r:id="rId63"/>
    <p:sldId id="285" r:id="rId64"/>
    <p:sldId id="286" r:id="rId65"/>
    <p:sldId id="350" r:id="rId66"/>
    <p:sldId id="288" r:id="rId67"/>
    <p:sldId id="289" r:id="rId68"/>
    <p:sldId id="290" r:id="rId69"/>
    <p:sldId id="323" r:id="rId70"/>
    <p:sldId id="296" r:id="rId71"/>
    <p:sldId id="305" r:id="rId72"/>
    <p:sldId id="297" r:id="rId73"/>
    <p:sldId id="300" r:id="rId74"/>
    <p:sldId id="316" r:id="rId75"/>
    <p:sldId id="320" r:id="rId76"/>
    <p:sldId id="317" r:id="rId77"/>
    <p:sldId id="332" r:id="rId78"/>
    <p:sldId id="333" r:id="rId79"/>
    <p:sldId id="303" r:id="rId80"/>
    <p:sldId id="293" r:id="rId81"/>
    <p:sldId id="306" r:id="rId82"/>
    <p:sldId id="312" r:id="rId83"/>
    <p:sldId id="336" r:id="rId84"/>
    <p:sldId id="315" r:id="rId85"/>
    <p:sldId id="351" r:id="rId86"/>
    <p:sldId id="322" r:id="rId87"/>
    <p:sldId id="352" r:id="rId88"/>
    <p:sldId id="353" r:id="rId89"/>
    <p:sldId id="354" r:id="rId90"/>
    <p:sldId id="355" r:id="rId91"/>
    <p:sldId id="347" r:id="rId92"/>
    <p:sldId id="330" r:id="rId93"/>
    <p:sldId id="331" r:id="rId94"/>
    <p:sldId id="311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933" autoAdjust="0"/>
  </p:normalViewPr>
  <p:slideViewPr>
    <p:cSldViewPr snapToGrid="0">
      <p:cViewPr varScale="1">
        <p:scale>
          <a:sx n="86" d="100"/>
          <a:sy n="86" d="100"/>
        </p:scale>
        <p:origin x="14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FC5CD-0EA5-4EA7-B6D3-25F90419E0DA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7EA7F-5700-4127-B502-A3320E4C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3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valdasmiskinis-12049839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ValdasMiskinis</a:t>
            </a:r>
            <a:endParaRPr lang="en-US" dirty="0"/>
          </a:p>
          <a:p>
            <a:r>
              <a:rPr lang="en-US" dirty="0"/>
              <a:t>https://pixabay.com/photos/container-storage-trade-haulage-4203677/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7EA7F-5700-4127-B502-A3320E4CB3C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53000">
              <a:schemeClr val="accent1">
                <a:lumMod val="7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A089-01ED-41A8-A01F-611FC618C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1">
              <a:lumMod val="50000"/>
            </a:schemeClr>
          </a:solidFill>
        </p:spPr>
        <p:txBody>
          <a:bodyPr anchor="t">
            <a:normAutofit/>
          </a:bodyPr>
          <a:lstStyle>
            <a:lvl1pPr algn="ctr">
              <a:defRPr sz="44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69C74-970B-4EC0-BC11-73718794F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0846E-1485-4E16-AEB7-1BF3280C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95DB4-FBD2-4522-86A0-67BED552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3960-DD14-41CC-BD04-8230BF6A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842E-E5FD-4375-BB9D-A1914351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B6687-106C-488B-B93A-653A06678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2DE62-83C3-4472-A9EE-C19EA4ED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70F1-6D49-4D53-8997-986498A4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021A7-CD40-4ED2-BCE4-0634D0C1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8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29FA66-1066-42C2-B619-36E93F44A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A59D1-4933-46E6-B92F-ED0D7543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C504F-1C6E-4E8F-8B5B-FEDAE57D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E917-7E3E-41D0-8C16-8B2188BF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2C710-6981-4FE7-8A8F-65B9C070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C7C-62D8-4731-A166-3ACA7977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316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8083-A69B-4FC7-B654-4DA4D6441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128"/>
            <a:ext cx="10515600" cy="5077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230C6-C919-419C-A92E-6A3FA05C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0AF9-D57E-4293-90C7-3421A47A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5F336-3D6C-49C3-AF53-AF508459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85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002060"/>
            </a:gs>
            <a:gs pos="100000">
              <a:srgbClr val="00B0F0"/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0D79-1287-47B2-945B-7C1803D9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tx2">
              <a:lumMod val="75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139700" dist="444500" dir="2700000" algn="tl" rotWithShape="0">
              <a:schemeClr val="accent1">
                <a:lumMod val="50000"/>
                <a:alpha val="40000"/>
              </a:schemeClr>
            </a:outerShdw>
            <a:softEdge rad="63500"/>
          </a:effectLst>
        </p:spPr>
        <p:txBody>
          <a:bodyPr anchor="t">
            <a:normAutofit/>
          </a:bodyPr>
          <a:lstStyle>
            <a:lvl1pPr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4DB60-6F1D-4673-8E66-1DE7BFFF8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43948"/>
            <a:ext cx="10515600" cy="104570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03948-4A9E-4079-A8B0-46A4DD4F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98ED2-0AE2-4CEA-8291-D59CEC44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3C7DF-9F91-4041-AB56-72260E3F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CF0B-A0DD-4722-A821-311E10EF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79DFA-9CA2-4516-BA1B-5E9BE0377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6914"/>
            <a:ext cx="5181600" cy="50000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34342-2EF0-42D8-83CB-2E5ECE70F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6914"/>
            <a:ext cx="5181600" cy="50000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7EBA6-C167-4BB5-AADB-1F8FD95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4D71D-2FBE-4E06-BC43-1843DFBA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84C0C-AB0D-494E-BC35-74973583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D883-579C-4C5E-B89C-A83BC63F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AEFB4-3FEA-4D8D-AAF2-C45FD4E9B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3BCC5-7D1F-4BEB-90FA-AAA3D20C9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0CA97-8BE7-4A8F-BE19-340CC6D7C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BC6D5-1C5C-4514-B177-2C3CA1F49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E660A-9866-4F8A-85C1-2BB30C18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05534-4414-4F0F-B3E0-3A17E22E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E8737-F922-4858-B2D5-A27B85C1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5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5157-ECCD-444A-9DD5-18CB64C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F93D2-F27E-4155-A836-F06E56E2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8A22D-3E13-42A5-AECF-5592B369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C2249-5EDF-4C5F-9248-F94DDB56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DBF37-348E-49A3-A118-049D2EA1D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AE086-84D8-476A-85B2-FD6E4097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14AF2-72FB-48C7-BF61-F7768F33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3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83A3-F25C-4C56-9AD0-371C9287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4A86D-6516-4571-9996-20BDC92DB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0FA45-D337-4BF1-985E-F4FC7782B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B1725-8D3F-45D4-A60B-3D6066316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586BD-9464-4E7E-8DAB-767EF13B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B6FD1-273F-4675-A9D0-8519AED6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6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E853-06C8-42AC-8B44-09AC894A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CC76-FB1A-4BAB-BB6E-C131930AA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3F19F-5BC9-47C9-B88D-6D613D0D7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41040-EE99-46F2-B3F2-412655C4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2023-08-12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37B36-0D2E-451D-A6B1-AF8B94BC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E02AE-871D-40C7-ABE2-64286341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4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306-89DB-4372-97AA-B0EF7994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24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FD813-67EE-44AA-8887-DEBBECF7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892"/>
            <a:ext cx="10515600" cy="508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95DD-6328-4730-BC39-701726C04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1AB2-50C2-400D-BA46-C11DC182F12C}" type="datetimeFigureOut">
              <a:rPr lang="en-US" smtClean="0"/>
              <a:pPr/>
              <a:t>2023-08-12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92B76-0D62-4046-893C-E79BABCEC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International Technology Ventures,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32E24-DA19-49B6-AE7A-2B1FC7E8F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AECD7-9BA0-4DD9-B658-B747492E5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6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260E-4025-4CBE-BD31-A5B6B5B347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Selected Architecture </a:t>
            </a:r>
            <a:r>
              <a:rPr lang="en-US" dirty="0"/>
              <a:t>Images</a:t>
            </a:r>
            <a:br>
              <a:rPr lang="en-US" dirty="0"/>
            </a:br>
            <a:r>
              <a:rPr lang="en-US" dirty="0"/>
              <a:t>source: Pixaby.com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90ECF-BB1F-4E24-9E03-412AABA87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https://pixabay.com/service/license/</a:t>
            </a:r>
          </a:p>
          <a:p>
            <a:r>
              <a:rPr lang="en-US" dirty="0"/>
              <a:t>“Free for commercial use </a:t>
            </a:r>
            <a:br>
              <a:rPr lang="en-US" dirty="0"/>
            </a:br>
            <a:r>
              <a:rPr lang="en-US" dirty="0"/>
              <a:t>No attribution required 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0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plant, power line&#10;&#10;Description automatically generated">
            <a:extLst>
              <a:ext uri="{FF2B5EF4-FFF2-40B4-BE49-F238E27FC236}">
                <a16:creationId xmlns:a16="http://schemas.microsoft.com/office/drawing/2014/main" id="{65CB1328-B361-48C9-8AE0-16EE3649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7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water&#10;&#10;Description automatically generated">
            <a:extLst>
              <a:ext uri="{FF2B5EF4-FFF2-40B4-BE49-F238E27FC236}">
                <a16:creationId xmlns:a16="http://schemas.microsoft.com/office/drawing/2014/main" id="{1536D4A6-74F3-4FD3-8A19-983068BC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32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old&#10;&#10;Description automatically generated">
            <a:extLst>
              <a:ext uri="{FF2B5EF4-FFF2-40B4-BE49-F238E27FC236}">
                <a16:creationId xmlns:a16="http://schemas.microsoft.com/office/drawing/2014/main" id="{4C03388C-A059-4E73-8683-3E27E3BC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moke, outdoor, factory, steam&#10;&#10;Description automatically generated">
            <a:extLst>
              <a:ext uri="{FF2B5EF4-FFF2-40B4-BE49-F238E27FC236}">
                <a16:creationId xmlns:a16="http://schemas.microsoft.com/office/drawing/2014/main" id="{68388537-A860-4D1D-89DF-C477A8566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12" y="0"/>
            <a:ext cx="1222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2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83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in a foggy field&#10;&#10;Description automatically generated with medium confidence">
            <a:extLst>
              <a:ext uri="{FF2B5EF4-FFF2-40B4-BE49-F238E27FC236}">
                <a16:creationId xmlns:a16="http://schemas.microsoft.com/office/drawing/2014/main" id="{F9805C62-C003-441A-9CD6-25D1FD07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9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ld&#10;&#10;Description automatically generated">
            <a:extLst>
              <a:ext uri="{FF2B5EF4-FFF2-40B4-BE49-F238E27FC236}">
                <a16:creationId xmlns:a16="http://schemas.microsoft.com/office/drawing/2014/main" id="{82829506-2949-423C-A6B4-37722334E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1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52696E7C-5592-48D5-BA66-C59D29ED2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1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lock&#10;&#10;Description automatically generated with medium confidence">
            <a:extLst>
              <a:ext uri="{FF2B5EF4-FFF2-40B4-BE49-F238E27FC236}">
                <a16:creationId xmlns:a16="http://schemas.microsoft.com/office/drawing/2014/main" id="{F00664DE-4165-441B-920A-BC8AE5073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11" y="0"/>
            <a:ext cx="632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00B5493C-B031-447A-9664-705DDCB6C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6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gn, queen, clipart&#10;&#10;Description automatically generated">
            <a:extLst>
              <a:ext uri="{FF2B5EF4-FFF2-40B4-BE49-F238E27FC236}">
                <a16:creationId xmlns:a16="http://schemas.microsoft.com/office/drawing/2014/main" id="{931F8AA0-35E8-4FF4-A49C-36F42A119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ground, outdoor, forest&#10;&#10;Description automatically generated">
            <a:extLst>
              <a:ext uri="{FF2B5EF4-FFF2-40B4-BE49-F238E27FC236}">
                <a16:creationId xmlns:a16="http://schemas.microsoft.com/office/drawing/2014/main" id="{8183262D-8F75-4B22-910B-19FDB35A8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clouds, night sky&#10;&#10;Description automatically generated">
            <a:extLst>
              <a:ext uri="{FF2B5EF4-FFF2-40B4-BE49-F238E27FC236}">
                <a16:creationId xmlns:a16="http://schemas.microsoft.com/office/drawing/2014/main" id="{5AF0E171-EE22-4957-9155-5AB70F704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94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Community, Collaboration, Consensus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70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arranged&#10;&#10;Description automatically generated">
            <a:extLst>
              <a:ext uri="{FF2B5EF4-FFF2-40B4-BE49-F238E27FC236}">
                <a16:creationId xmlns:a16="http://schemas.microsoft.com/office/drawing/2014/main" id="{5E160A59-E6BA-4416-BB19-41FF964DE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9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onnector, doll&#10;&#10;Description automatically generated">
            <a:extLst>
              <a:ext uri="{FF2B5EF4-FFF2-40B4-BE49-F238E27FC236}">
                <a16:creationId xmlns:a16="http://schemas.microsoft.com/office/drawing/2014/main" id="{C203ABEF-2D3B-4B87-A888-A53C3EDDD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5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Guardrails, Not 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5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868B0A0-8C8A-440C-871B-BE0254AA9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00" y="0"/>
            <a:ext cx="7426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1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0A6CB8F-F6C3-4F12-98AC-15266C35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0"/>
            <a:ext cx="651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6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&amp; Forces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8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le, device&#10;&#10;Description automatically generated">
            <a:extLst>
              <a:ext uri="{FF2B5EF4-FFF2-40B4-BE49-F238E27FC236}">
                <a16:creationId xmlns:a16="http://schemas.microsoft.com/office/drawing/2014/main" id="{913EAAD9-A5A4-474C-A20B-90856FB50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ass&#10;&#10;Description automatically generated with medium confidence">
            <a:extLst>
              <a:ext uri="{FF2B5EF4-FFF2-40B4-BE49-F238E27FC236}">
                <a16:creationId xmlns:a16="http://schemas.microsoft.com/office/drawing/2014/main" id="{7DD2C0FC-3758-48FC-8207-79993E7C8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4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outdoor, fountain&#10;&#10;Description automatically generated">
            <a:extLst>
              <a:ext uri="{FF2B5EF4-FFF2-40B4-BE49-F238E27FC236}">
                <a16:creationId xmlns:a16="http://schemas.microsoft.com/office/drawing/2014/main" id="{615EF15E-FD86-4E3C-A97A-CCADFC16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outdoor, wave, smoke&#10;&#10;Description automatically generated">
            <a:extLst>
              <a:ext uri="{FF2B5EF4-FFF2-40B4-BE49-F238E27FC236}">
                <a16:creationId xmlns:a16="http://schemas.microsoft.com/office/drawing/2014/main" id="{2A77F2F2-D196-4E67-A07E-FE3D3C65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5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white, accessory&#10;&#10;Description automatically generated">
            <a:extLst>
              <a:ext uri="{FF2B5EF4-FFF2-40B4-BE49-F238E27FC236}">
                <a16:creationId xmlns:a16="http://schemas.microsoft.com/office/drawing/2014/main" id="{53767786-D3AA-4A94-8A2A-49D938D07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3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&#10;&#10;Description automatically generated">
            <a:extLst>
              <a:ext uri="{FF2B5EF4-FFF2-40B4-BE49-F238E27FC236}">
                <a16:creationId xmlns:a16="http://schemas.microsoft.com/office/drawing/2014/main" id="{CF83851B-DB91-43FC-AA1F-D4793A9D5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54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8EB8-3FB3-44AC-B557-447ACFD8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br>
              <a:rPr lang="en-US" dirty="0"/>
            </a:br>
            <a:r>
              <a:rPr lang="en-US" dirty="0"/>
              <a:t>Repeatability</a:t>
            </a:r>
            <a:br>
              <a:rPr lang="en-US" dirty="0"/>
            </a:br>
            <a:r>
              <a:rPr lang="en-US" dirty="0"/>
              <a:t>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2390A-9044-4328-99D4-DF452334D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10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colorful rocks&#10;&#10;Description automatically generated with low confidence">
            <a:extLst>
              <a:ext uri="{FF2B5EF4-FFF2-40B4-BE49-F238E27FC236}">
                <a16:creationId xmlns:a16="http://schemas.microsoft.com/office/drawing/2014/main" id="{4E829CF5-8CFB-44F4-A9BD-A462D114F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81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rocks&#10;&#10;Description automatically generated with medium confidence">
            <a:extLst>
              <a:ext uri="{FF2B5EF4-FFF2-40B4-BE49-F238E27FC236}">
                <a16:creationId xmlns:a16="http://schemas.microsoft.com/office/drawing/2014/main" id="{B5754B63-BB83-4535-9D33-B94704DC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68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rick wall&#10;&#10;Description automatically generated with medium confidence">
            <a:extLst>
              <a:ext uri="{FF2B5EF4-FFF2-40B4-BE49-F238E27FC236}">
                <a16:creationId xmlns:a16="http://schemas.microsoft.com/office/drawing/2014/main" id="{34DE8129-CB32-40E9-97F0-151BA96F8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71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09AE485A-8C7F-4244-B981-85344CBAE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3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D4B61666-A8A6-4E8B-B9D1-BB6B4758A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Patterns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8EB8-3FB3-44AC-B557-447ACFD8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&amp;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2390A-9044-4328-99D4-DF452334D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52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keyboard, typewriter&#10;&#10;Description automatically generated">
            <a:extLst>
              <a:ext uri="{FF2B5EF4-FFF2-40B4-BE49-F238E27FC236}">
                <a16:creationId xmlns:a16="http://schemas.microsoft.com/office/drawing/2014/main" id="{4187E825-7C71-4569-8B37-47E63D066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, jigsaw puzzle&#10;&#10;Description automatically generated">
            <a:extLst>
              <a:ext uri="{FF2B5EF4-FFF2-40B4-BE49-F238E27FC236}">
                <a16:creationId xmlns:a16="http://schemas.microsoft.com/office/drawing/2014/main" id="{9BE2D8DF-5A31-4502-848D-F08DB91A0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5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578F7-A74B-488F-814F-61AD970D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59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D41CD-F295-4A99-9426-1E669561E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8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BE39FF2-9087-402A-9D20-100735977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40EBBA2-4E86-4A63-9575-A03B1BBCC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90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2E8A445E-E87C-4BBA-A669-E59D3F217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72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006EDAA-3233-49AF-8277-7B08D0F0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17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39346A36-0BC0-448E-9198-88B2B95DB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5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&#10;&#10;Description automatically generated">
            <a:extLst>
              <a:ext uri="{FF2B5EF4-FFF2-40B4-BE49-F238E27FC236}">
                <a16:creationId xmlns:a16="http://schemas.microsoft.com/office/drawing/2014/main" id="{1C7DA9D8-F519-4C8F-B3A9-CE3C744D1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0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37881FFD-DEB3-4A66-BA9F-A698DEB92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6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&#10;&#10;Description automatically generated">
            <a:extLst>
              <a:ext uri="{FF2B5EF4-FFF2-40B4-BE49-F238E27FC236}">
                <a16:creationId xmlns:a16="http://schemas.microsoft.com/office/drawing/2014/main" id="{75D18337-2B93-4073-911C-24E14752A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5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several, gear&#10;&#10;Description automatically generated">
            <a:extLst>
              <a:ext uri="{FF2B5EF4-FFF2-40B4-BE49-F238E27FC236}">
                <a16:creationId xmlns:a16="http://schemas.microsoft.com/office/drawing/2014/main" id="{DF0A5952-89F2-4AFD-9CD9-35FEFEE04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45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ool&#10;&#10;Description automatically generated">
            <a:extLst>
              <a:ext uri="{FF2B5EF4-FFF2-40B4-BE49-F238E27FC236}">
                <a16:creationId xmlns:a16="http://schemas.microsoft.com/office/drawing/2014/main" id="{E1A13D13-689F-4165-B2E1-65A8C8DD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2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te&#10;&#10;Description automatically generated">
            <a:extLst>
              <a:ext uri="{FF2B5EF4-FFF2-40B4-BE49-F238E27FC236}">
                <a16:creationId xmlns:a16="http://schemas.microsoft.com/office/drawing/2014/main" id="{DCF01DEE-D6E6-40C2-B70A-EDEB016C1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5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up, indoor, desk, dark&#10;&#10;Description automatically generated">
            <a:extLst>
              <a:ext uri="{FF2B5EF4-FFF2-40B4-BE49-F238E27FC236}">
                <a16:creationId xmlns:a16="http://schemas.microsoft.com/office/drawing/2014/main" id="{AE1C8207-2935-4A15-8D92-8B229D3B4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11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4BB49B5B-5224-40E2-B8C9-C509ABD11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oven surface&#10;&#10;Description automatically generated with low confidence">
            <a:extLst>
              <a:ext uri="{FF2B5EF4-FFF2-40B4-BE49-F238E27FC236}">
                <a16:creationId xmlns:a16="http://schemas.microsoft.com/office/drawing/2014/main" id="{E6C810A1-3273-4463-A75C-8863718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46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b&#10;&#10;Description automatically generated">
            <a:extLst>
              <a:ext uri="{FF2B5EF4-FFF2-40B4-BE49-F238E27FC236}">
                <a16:creationId xmlns:a16="http://schemas.microsoft.com/office/drawing/2014/main" id="{C8D38E12-C78E-4594-B466-3134580B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21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93C1465-40C2-4D0E-B60E-B85D99C00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2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white, ceiling, arch&#10;&#10;Description automatically generated">
            <a:extLst>
              <a:ext uri="{FF2B5EF4-FFF2-40B4-BE49-F238E27FC236}">
                <a16:creationId xmlns:a16="http://schemas.microsoft.com/office/drawing/2014/main" id="{90523051-AB1B-4C07-97F0-F52B9A9E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3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77E6DF85-056F-4866-A57F-391B94DC4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84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tablet&#10;&#10;Description automatically generated with low confidence">
            <a:extLst>
              <a:ext uri="{FF2B5EF4-FFF2-40B4-BE49-F238E27FC236}">
                <a16:creationId xmlns:a16="http://schemas.microsoft.com/office/drawing/2014/main" id="{A8784C3B-F9E9-4998-9FB4-EBF91DAF3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60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37B5853-47CD-45FA-8085-F71BC87A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1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2110572-988C-4B5E-B6DB-1209642B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04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ature, web, sprinkler system&#10;&#10;Description automatically generated">
            <a:extLst>
              <a:ext uri="{FF2B5EF4-FFF2-40B4-BE49-F238E27FC236}">
                <a16:creationId xmlns:a16="http://schemas.microsoft.com/office/drawing/2014/main" id="{260A82CE-0031-4660-9BA9-351A0D91E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90" y="0"/>
            <a:ext cx="1230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7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in, accessory&#10;&#10;Description automatically generated">
            <a:extLst>
              <a:ext uri="{FF2B5EF4-FFF2-40B4-BE49-F238E27FC236}">
                <a16:creationId xmlns:a16="http://schemas.microsoft.com/office/drawing/2014/main" id="{EF7D8C79-E8D5-4E4B-97B3-7C1C21F65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33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F19F1-62A6-4079-B331-C8B91D19F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87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71CB0F-15A8-4C38-8A81-103CBAA63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43BD8B4-4D42-41CE-8F9F-AE29293C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2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5ADF93D1-29EB-488F-8173-2ECE2099E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rick, stone, outdoor, building&#10;&#10;Description automatically generated">
            <a:extLst>
              <a:ext uri="{FF2B5EF4-FFF2-40B4-BE49-F238E27FC236}">
                <a16:creationId xmlns:a16="http://schemas.microsoft.com/office/drawing/2014/main" id="{1FF62F97-BF94-494C-9E91-C3EF74A4A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20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F45E2FF4-E35D-4A60-AED4-2B06845C4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2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64456-9153-4F52-B7D7-02C0C51F4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7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AD66CE90-B1D7-4802-A108-E87954E65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0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cargo container, road&#10;&#10;Description automatically generated">
            <a:extLst>
              <a:ext uri="{FF2B5EF4-FFF2-40B4-BE49-F238E27FC236}">
                <a16:creationId xmlns:a16="http://schemas.microsoft.com/office/drawing/2014/main" id="{76E40E04-CF2D-4E42-AB00-B5C7FEB0A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707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FD561F24-EBA8-4D7E-8803-DD7C848CA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305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0A346740-8387-41B9-8BD9-594404D69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2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2E34AD-5A71-4845-A0C5-0ABFBAF2B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15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EGO, toy, birthday, colorful&#10;&#10;Description automatically generated">
            <a:extLst>
              <a:ext uri="{FF2B5EF4-FFF2-40B4-BE49-F238E27FC236}">
                <a16:creationId xmlns:a16="http://schemas.microsoft.com/office/drawing/2014/main" id="{86BAD32B-36F3-4536-97AD-E4D598E7A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900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colorful, birthday, indoor&#10;&#10;Description automatically generated">
            <a:extLst>
              <a:ext uri="{FF2B5EF4-FFF2-40B4-BE49-F238E27FC236}">
                <a16:creationId xmlns:a16="http://schemas.microsoft.com/office/drawing/2014/main" id="{649F8353-9F65-4DE1-B584-C208ACEB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565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A5A0006E-204D-4148-9FDF-4789075B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44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89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blue, sink, miller&#10;&#10;Description automatically generated">
            <a:extLst>
              <a:ext uri="{FF2B5EF4-FFF2-40B4-BE49-F238E27FC236}">
                <a16:creationId xmlns:a16="http://schemas.microsoft.com/office/drawing/2014/main" id="{D2842BAE-F807-4EB6-9159-C7AEBA3CD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93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hair with a red seat&#10;&#10;Description automatically generated with low confidence">
            <a:extLst>
              <a:ext uri="{FF2B5EF4-FFF2-40B4-BE49-F238E27FC236}">
                <a16:creationId xmlns:a16="http://schemas.microsoft.com/office/drawing/2014/main" id="{B9F79B34-91F8-4417-8FE4-B62683A4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455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op of water on a surface&#10;&#10;Description automatically generated with medium confidence">
            <a:extLst>
              <a:ext uri="{FF2B5EF4-FFF2-40B4-BE49-F238E27FC236}">
                <a16:creationId xmlns:a16="http://schemas.microsoft.com/office/drawing/2014/main" id="{C986194F-9C25-4D76-BDBE-F320CE7F8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445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789603-C80D-46CB-BBF0-B8287641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3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ave in the ocean&#10;&#10;Description automatically generated with medium confidence">
            <a:extLst>
              <a:ext uri="{FF2B5EF4-FFF2-40B4-BE49-F238E27FC236}">
                <a16:creationId xmlns:a16="http://schemas.microsoft.com/office/drawing/2014/main" id="{67749232-465F-4269-94BD-9DBBCC9BB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4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AC0A-56A8-4475-89C8-30BA41B4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8B8BD-42CA-4A78-8182-505DEE2E6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4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night sky&#10;&#10;Description automatically generated">
            <a:extLst>
              <a:ext uri="{FF2B5EF4-FFF2-40B4-BE49-F238E27FC236}">
                <a16:creationId xmlns:a16="http://schemas.microsoft.com/office/drawing/2014/main" id="{E48D0E15-26EA-40BD-B77D-C295532F3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45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942E51A-EED6-431B-9F23-C533B54B0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8ADFEEBD-D0BA-4A6C-A5EB-1D1CE425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83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nt, frond, leaf&#10;&#10;Description automatically generated">
            <a:extLst>
              <a:ext uri="{FF2B5EF4-FFF2-40B4-BE49-F238E27FC236}">
                <a16:creationId xmlns:a16="http://schemas.microsoft.com/office/drawing/2014/main" id="{E49E7EC9-55A9-4824-8F6A-8C4DFB384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8621A-E581-4D12-9C8F-BFFE7D1C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70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2E32E659-671C-46BD-82BE-2AA423A91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5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71C0-4808-42A7-B93B-0CBBE76A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Governance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1B34-3B6C-41B4-9FE4-D89DA811D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89AC93C1-EAC1-4DCF-8730-CA1924EB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14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ance, dryer&#10;&#10;Description automatically generated">
            <a:extLst>
              <a:ext uri="{FF2B5EF4-FFF2-40B4-BE49-F238E27FC236}">
                <a16:creationId xmlns:a16="http://schemas.microsoft.com/office/drawing/2014/main" id="{0281F9C5-F51C-4254-BC43-9F923204F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94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sunset, night sky&#10;&#10;Description automatically generated">
            <a:extLst>
              <a:ext uri="{FF2B5EF4-FFF2-40B4-BE49-F238E27FC236}">
                <a16:creationId xmlns:a16="http://schemas.microsoft.com/office/drawing/2014/main" id="{0F1B1852-3009-4B76-A43A-6CCB5282A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17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V Template.potx" id="{40A6583C-DF2D-4DA1-85D6-5628F61BD1FF}" vid="{164FD671-04F9-4B74-BF06-D9B2364E2D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ITV Template</Template>
  <TotalTime>525</TotalTime>
  <Words>70</Words>
  <Application>Microsoft Office PowerPoint</Application>
  <PresentationFormat>Widescreen</PresentationFormat>
  <Paragraphs>16</Paragraphs>
  <Slides>94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Selected Architecture Images source: Pixaby.com</vt:lpstr>
      <vt:lpstr>PowerPoint Presentation</vt:lpstr>
      <vt:lpstr>PowerPoint Presentation</vt:lpstr>
      <vt:lpstr>Architecture Patterns </vt:lpstr>
      <vt:lpstr>PowerPoint Presentation</vt:lpstr>
      <vt:lpstr>PowerPoint Presentation</vt:lpstr>
      <vt:lpstr>PowerPoint Presentation</vt:lpstr>
      <vt:lpstr>Anti-Patterns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Community, Collaboration, Consensus</vt:lpstr>
      <vt:lpstr>PowerPoint Presentation</vt:lpstr>
      <vt:lpstr>PowerPoint Presentation</vt:lpstr>
      <vt:lpstr>Guardrails, Not Gates</vt:lpstr>
      <vt:lpstr>PowerPoint Presentation</vt:lpstr>
      <vt:lpstr>PowerPoint Presentation</vt:lpstr>
      <vt:lpstr>Constraints &amp;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Consistency Repeatability 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&amp; Conventions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Cyber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Automated Governance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D. Meeks</dc:creator>
  <cp:lastModifiedBy>Kelvin D. Meeks</cp:lastModifiedBy>
  <cp:revision>36</cp:revision>
  <dcterms:created xsi:type="dcterms:W3CDTF">2021-03-24T22:16:17Z</dcterms:created>
  <dcterms:modified xsi:type="dcterms:W3CDTF">2023-08-12T19:40:33Z</dcterms:modified>
</cp:coreProperties>
</file>